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2" r:id="rId12"/>
    <p:sldId id="269" r:id="rId13"/>
    <p:sldId id="287" r:id="rId14"/>
    <p:sldId id="294" r:id="rId15"/>
    <p:sldId id="286" r:id="rId16"/>
    <p:sldId id="288" r:id="rId17"/>
    <p:sldId id="26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5A5"/>
    <a:srgbClr val="00D480"/>
    <a:srgbClr val="00D378"/>
    <a:srgbClr val="00D238"/>
    <a:srgbClr val="00EEF3"/>
    <a:srgbClr val="B13607"/>
    <a:srgbClr val="FF0035"/>
    <a:srgbClr val="E768B9"/>
    <a:srgbClr val="C2C11E"/>
    <a:srgbClr val="FF9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94701"/>
  </p:normalViewPr>
  <p:slideViewPr>
    <p:cSldViewPr snapToGrid="0">
      <p:cViewPr varScale="1">
        <p:scale>
          <a:sx n="114" d="100"/>
          <a:sy n="114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Eulena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Paulinella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0" y="479892"/>
            <a:ext cx="10567593" cy="595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0"/>
            <a:ext cx="10954054" cy="616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335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675683" y="2439335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946343" y="2719145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864077" y="2904969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679516" y="1907950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637862" y="2185756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966979" y="1371457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4267126" y="1618783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6966882" y="253765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183816" y="1464442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637862" y="2184333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655017" y="2180574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362486" y="2692557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2114547" y="3283500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181210" y="4072358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183816" y="3208479"/>
            <a:ext cx="824925" cy="84928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485189" y="4350164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580587" y="3799548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008741" y="377484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183816" y="3208479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297704" y="1225060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002335" y="197073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406436" y="754878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866379" y="68161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454628" y="5409490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320912" y="5131684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323076" y="5620778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384441" y="6127404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456065" y="5898584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458267" y="5933405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5101097" y="4056263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362355" y="1578457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786078" y="5441074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858014" y="4993861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309765" y="5933405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6005786" y="5655599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657724" y="1464442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657724" y="1045014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370555" y="3040530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352855" y="3527087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323076" y="4005331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651831" y="4057768"/>
            <a:ext cx="469867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879723" y="3565432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9112443" y="3826360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932825" y="4290936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9108949" y="4069010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343044" y="4423350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22004</TotalTime>
  <Words>343</Words>
  <Application>Microsoft Macintosh PowerPoint</Application>
  <PresentationFormat>Widescreen</PresentationFormat>
  <Paragraphs>157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100</cp:revision>
  <dcterms:created xsi:type="dcterms:W3CDTF">2025-03-18T16:01:18Z</dcterms:created>
  <dcterms:modified xsi:type="dcterms:W3CDTF">2025-05-20T19:02:16Z</dcterms:modified>
</cp:coreProperties>
</file>